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A8A12C-1AD0-4207-BA05-570BD8100EAF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31CEE6-B0A7-486D-9D01-41A839B684A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466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8EA7857-2FA6-4A61-B3C7-81E5B82B9A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052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8C7928-8994-4605-BAEB-DADA573292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677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00E575-FEB8-43B0-8162-D1981D913F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347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2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1F44DE-D7B0-46B3-B9BF-609B088AEB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987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CC6CA4-BA39-4F83-A6A5-46066FC703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836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F9EBDF-BF15-4D67-A2CC-AE4F3E0D84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48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9F1621-2759-458D-911D-F15CDD67B3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407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01636F-1B71-4FCC-AD07-950B9E58D1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284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C03377-BE04-43F9-A3CD-05695658A0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27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D3ACAD-714E-439E-90C3-C4D47344D3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866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Lead on, O King eternal,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day of march has come;</a:t>
            </a:r>
            <a:endParaRPr lang="en-NZ" dirty="0"/>
          </a:p>
          <a:p>
            <a:r>
              <a:rPr lang="en-GB" dirty="0"/>
              <a:t>		henceforth in fields of conquest</a:t>
            </a:r>
            <a:endParaRPr lang="en-NZ" dirty="0"/>
          </a:p>
          <a:p>
            <a:r>
              <a:rPr lang="en-GB" dirty="0"/>
              <a:t>		thy tents shall be our home.</a:t>
            </a:r>
            <a:endParaRPr lang="en-NZ" dirty="0"/>
          </a:p>
          <a:p>
            <a:r>
              <a:rPr lang="en-GB" dirty="0"/>
              <a:t>	Through days of preparation</a:t>
            </a:r>
            <a:endParaRPr lang="en-NZ" dirty="0"/>
          </a:p>
          <a:p>
            <a:r>
              <a:rPr lang="en-GB" dirty="0"/>
              <a:t>		thy grace has made us strong,</a:t>
            </a:r>
            <a:endParaRPr lang="en-NZ" dirty="0"/>
          </a:p>
          <a:p>
            <a:r>
              <a:rPr lang="en-GB" dirty="0"/>
              <a:t>		and now, O King eternal,</a:t>
            </a:r>
            <a:endParaRPr lang="en-NZ" dirty="0"/>
          </a:p>
          <a:p>
            <a:r>
              <a:rPr lang="en-GB" dirty="0"/>
              <a:t>		we lift our battle song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473]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Lead on, O King eternal,</a:t>
            </a:r>
            <a:endParaRPr lang="en-NZ" dirty="0"/>
          </a:p>
          <a:p>
            <a:r>
              <a:rPr lang="en-GB" dirty="0"/>
              <a:t>		till sin’s fierce war shall cease,</a:t>
            </a:r>
            <a:endParaRPr lang="en-NZ" dirty="0"/>
          </a:p>
          <a:p>
            <a:r>
              <a:rPr lang="en-GB" dirty="0"/>
              <a:t>		and holiness shall whisper</a:t>
            </a:r>
            <a:endParaRPr lang="en-NZ" dirty="0"/>
          </a:p>
          <a:p>
            <a:r>
              <a:rPr lang="en-GB" dirty="0"/>
              <a:t>		the sweet amen of peace;</a:t>
            </a:r>
            <a:endParaRPr lang="en-NZ" dirty="0"/>
          </a:p>
          <a:p>
            <a:r>
              <a:rPr lang="en-GB" dirty="0"/>
              <a:t>	for not with swords’ loud clashing,</a:t>
            </a:r>
            <a:endParaRPr lang="en-NZ" dirty="0"/>
          </a:p>
          <a:p>
            <a:r>
              <a:rPr lang="en-GB" dirty="0"/>
              <a:t>		or roll of stirring drums,</a:t>
            </a:r>
            <a:endParaRPr lang="en-NZ" dirty="0"/>
          </a:p>
          <a:p>
            <a:r>
              <a:rPr lang="en-GB" dirty="0"/>
              <a:t>		with deeds of love and mercy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heav’nly</a:t>
            </a:r>
            <a:r>
              <a:rPr lang="en-GB" dirty="0"/>
              <a:t> kingdom comes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Lead on, O King eternal,</a:t>
            </a:r>
            <a:endParaRPr lang="en-NZ" dirty="0"/>
          </a:p>
          <a:p>
            <a:r>
              <a:rPr lang="en-GB" dirty="0"/>
              <a:t>		we follow, not with fears;</a:t>
            </a:r>
            <a:endParaRPr lang="en-NZ" dirty="0"/>
          </a:p>
          <a:p>
            <a:r>
              <a:rPr lang="en-GB" dirty="0"/>
              <a:t>		for gladness breaks like morning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where’er</a:t>
            </a:r>
            <a:r>
              <a:rPr lang="en-GB" dirty="0"/>
              <a:t> thy face appears;</a:t>
            </a:r>
            <a:endParaRPr lang="en-NZ" dirty="0"/>
          </a:p>
          <a:p>
            <a:r>
              <a:rPr lang="en-GB" dirty="0"/>
              <a:t>	thy cross is lifted o’er us,</a:t>
            </a:r>
            <a:endParaRPr lang="en-NZ" dirty="0"/>
          </a:p>
          <a:p>
            <a:r>
              <a:rPr lang="en-GB" dirty="0"/>
              <a:t>		we journey in its light;</a:t>
            </a:r>
            <a:endParaRPr lang="en-NZ" dirty="0"/>
          </a:p>
          <a:p>
            <a:r>
              <a:rPr lang="en-GB" dirty="0"/>
              <a:t>		the crown awaits the conquest;</a:t>
            </a:r>
            <a:endParaRPr lang="en-NZ" dirty="0"/>
          </a:p>
          <a:p>
            <a:r>
              <a:rPr lang="en-GB" dirty="0"/>
              <a:t>		lead on, O God of might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473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Ernest W. </a:t>
            </a:r>
            <a:r>
              <a:rPr lang="en-GB" sz="1000" dirty="0" err="1"/>
              <a:t>Shurtleff</a:t>
            </a:r>
            <a:r>
              <a:rPr lang="en-GB" sz="1000" dirty="0"/>
              <a:t>, 1888</a:t>
            </a:r>
            <a:endParaRPr lang="en-NZ" sz="1000" dirty="0"/>
          </a:p>
          <a:p>
            <a:pPr algn="r"/>
            <a:r>
              <a:rPr lang="en-GB" sz="1000" dirty="0"/>
              <a:t>Tune: Henry Smart, 1836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2014-03-05T09:12:41Z</dcterms:created>
  <dcterms:modified xsi:type="dcterms:W3CDTF">2014-03-05T09:13:35Z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